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EB Garamond SemiBold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Public Sans" charset="0"/>
      <p:regular r:id="rId22"/>
      <p:bold r:id="rId23"/>
      <p:italic r:id="rId24"/>
      <p:boldItalic r:id="rId25"/>
    </p:embeddedFont>
    <p:embeddedFont>
      <p:font typeface="EB Garamon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1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</a:t>
            </a:r>
            <a:r>
              <a:rPr lang="en-US" smtClean="0"/>
              <a:t>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https://github.com/20csa01Ajmal/Task3_Interactive-FrontEnd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203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EB Garamond SemiBold</vt:lpstr>
      <vt:lpstr>EB Garamond Medium</vt:lpstr>
      <vt:lpstr>Noto Sans Symbols</vt:lpstr>
      <vt:lpstr>Public Sans</vt:lpstr>
      <vt:lpstr>Times New Roman</vt:lpstr>
      <vt:lpstr>EB Garamond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14</cp:revision>
  <dcterms:created xsi:type="dcterms:W3CDTF">2020-08-13T11:21:46Z</dcterms:created>
  <dcterms:modified xsi:type="dcterms:W3CDTF">2023-11-01T04:56:06Z</dcterms:modified>
</cp:coreProperties>
</file>